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66"/>
    <a:srgbClr val="333399"/>
    <a:srgbClr val="660033"/>
    <a:srgbClr val="800080"/>
    <a:srgbClr val="990000"/>
    <a:srgbClr val="FF9900"/>
    <a:srgbClr val="CC0066"/>
    <a:srgbClr val="00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0DDDE4-4435-4FE1-9B8A-1CF92CD16E34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F9F8227-7131-4241-B100-B666D2C66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764704"/>
            <a:ext cx="810039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/>
                <a:solidFill>
                  <a:schemeClr val="accent3"/>
                </a:solidFill>
                <a:effectLst/>
              </a:rPr>
              <a:t>Презентация проекта </a:t>
            </a:r>
          </a:p>
          <a:p>
            <a:pPr algn="ctr"/>
            <a:r>
              <a:rPr lang="ru-RU" sz="6000" b="1" cap="none" spc="0" dirty="0" smtClean="0">
                <a:ln/>
                <a:solidFill>
                  <a:schemeClr val="accent3"/>
                </a:solidFill>
                <a:effectLst/>
              </a:rPr>
              <a:t>«Веселая скакалка»</a:t>
            </a:r>
            <a:endParaRPr lang="ru-RU" sz="6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026" name="Picture 2" descr="C:\Documents and Settings\Admin\Рабочий стол\Распечатать\bird fr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924945"/>
            <a:ext cx="5760640" cy="3528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36004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         2 этап – основной</a:t>
            </a:r>
            <a:r>
              <a:rPr lang="ru-RU" dirty="0" smtClean="0"/>
              <a:t>.          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7" y="1700806"/>
          <a:ext cx="7704855" cy="4896545"/>
        </p:xfrm>
        <a:graphic>
          <a:graphicData uri="http://schemas.openxmlformats.org/drawingml/2006/table">
            <a:tbl>
              <a:tblPr/>
              <a:tblGrid>
                <a:gridCol w="511233"/>
                <a:gridCol w="4938894"/>
                <a:gridCol w="2254728"/>
              </a:tblGrid>
              <a:tr h="8435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Мероприятие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Сроки проведения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СООД  «Что такое скакалка»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 февраля 2016 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Ситуативный разговор «Из истории скакалки»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12 февраля 2016 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5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Предметная неделя по физической культуре «Неделя спорта»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 15.02.16 по 19.02.16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5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Изготовление скакалки своими руками из подручных материалов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 22.02.16 по 26.02.16.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3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Пополнение зоны физической культуры дополнительными снарядами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на протяжении всего срока реализации проекта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Оформление стенда «Веселая скакалка»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29 февраля 2016 г.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-1171781"/>
            <a:ext cx="799288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1793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процессе реализации основного этапа проекта планируется следующая работа: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0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Сотрудничество с родителями: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smtClean="0"/>
              <a:t>Привлечение родителей к поиску материалов по истории возникновения скакалки. Индивидуальное консультирование по теме проекта. Совместное с ребенком изготовление скакалок. Приобретение призов для участников конкурса (на неделю спорта).</a:t>
            </a:r>
          </a:p>
          <a:p>
            <a:pPr algn="ctr"/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3 этап - заключительный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В рамках проекта «Веселая скакалка», на уровне дошкольного учреждения планируется создание итоговой выставки, на которой будут представлены результаты работы по проекту: фотографии детей при проведении игр со скакалкой; фотографии изготовленных скакалок и самого процесса изготовления; консультации; памятки и иная полезная и интересная информация по теме проекта.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900"/>
                            </p:stCondLst>
                            <p:childTnLst>
                              <p:par>
                                <p:cTn id="1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Заключение.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24744"/>
            <a:ext cx="8034096" cy="5472608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В современных видах спорта скакалка применяется повсеместно как основа при общей физической подготовки. Ведь этот спортивный тренажёр развивает практически все двигательные качества организма, а разогреть мышцы  перед упражнениями на растяжку с его помощью можно великолепно.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В современной жизни дети с удовольствием играют в подвижные игры с использованием нехитроумной скакалки. Это игры на победителя по скоростным прыжкам, бегу со скакалкой. Игры известные с давних времен «удочка», «упряжка», которые приобрели  современный характер и немного другие правила.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Скакалка-это друг всей семьи, ведь её легко не только приобрести, но и хранить, переносить, использовать повсюду, в любых мероприятиях, походах.</a:t>
            </a:r>
          </a:p>
          <a:p>
            <a:pPr>
              <a:buNone/>
            </a:pPr>
            <a:endParaRPr lang="ru-RU" sz="4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Краткое описание проекта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47800"/>
            <a:ext cx="8250120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«Веселая скакалка!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направлен на повышение информированности детей и взрослых об этом интересном спортивном снаряде, об истории возникновения и развитии скакалки,  на формирование познавательной активности воспитанников.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Актуальность проблемы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47800"/>
            <a:ext cx="8178112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На самом деле я очень люблю прыгать на скакалке и подвижные игры с использованием «верёвочки». Поэтому у меня возникли вопросы, как давно люди изобрели этот замечательный предмет, какую пользу приносит скакалка, можно ли её сделать самому из подручных материалов и сложно ли это.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Новизна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r>
              <a:rPr lang="ru-RU" dirty="0" smtClean="0"/>
              <a:t>заключается в использовании новых подходов в организации двигательной активности детей (системы исследовательской деятельности, интеграции познавательной деятельности, оздоровительных мероприятий и детского творчества). </a:t>
            </a:r>
          </a:p>
          <a:p>
            <a:r>
              <a:rPr lang="ru-RU" dirty="0" smtClean="0"/>
              <a:t>проект реализуется в соответствии с ФГОС ДО.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548680"/>
            <a:ext cx="8106104" cy="1584176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/>
              <a:t>Цель проекта</a:t>
            </a:r>
            <a:r>
              <a:rPr lang="ru-RU" sz="4000" dirty="0" smtClean="0"/>
              <a:t>: популяризация скакалки.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2" name="Picture 4" descr="C:\Documents and Settings\Admin\Рабочий стол\Распечатать\10811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7272808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300"/>
                            </p:stCondLst>
                            <p:childTnLst>
                              <p:par>
                                <p:cTn id="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Задачи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рассказать об истории возникновения и развитии скакалки;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помочь узнать много нового и интересного о скакалке;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научить детей изготавливать скакалку из разнообразных подручных материалов;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обучать прыжкам через короткую и длинную скакалку;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воспитывать желание использовать скакалку для укрепления здоровья;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развивать интерес к физкультуре посредством совместных игровых упражнений со скакалкой;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расширить кругозор детей.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Используемые методы и средства: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4968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беседы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рассказы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личный пример педагогов и родителей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использование исследовательской деятельности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использование художественной литературы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применение схем – моделей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презентация проекта.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Результаты реализации проекта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/>
          <a:lstStyle/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sz="3600" dirty="0" smtClean="0"/>
              <a:t>Повышение уровня знаний участников проекта, развитие координационных способностей учащихся, пропаганда здорового образа жизни посредством привлечения дошкольников к физкультурной и спортивной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01297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1 этап - подготовительный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i="1" dirty="0" smtClean="0"/>
              <a:t>На подготовительном этапе ставится цель,  и определяются задачи и участники проекта.</a:t>
            </a:r>
            <a:endParaRPr lang="ru-RU" sz="3600" dirty="0" smtClean="0"/>
          </a:p>
          <a:p>
            <a:pPr algn="ctr">
              <a:buNone/>
            </a:pPr>
            <a:r>
              <a:rPr lang="ru-RU" sz="3600" i="1" dirty="0" smtClean="0"/>
              <a:t>Устанавливаются сроки работы над проектом, планируется деятельность на весь период работы над проектом (перспективный план).</a:t>
            </a:r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7">
      <a:dk1>
        <a:sysClr val="windowText" lastClr="000000"/>
      </a:dk1>
      <a:lt1>
        <a:sysClr val="window" lastClr="FFFE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FE00FE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568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Слайд 1</vt:lpstr>
      <vt:lpstr>Краткое описание проекта.</vt:lpstr>
      <vt:lpstr>Актуальность проблемы:</vt:lpstr>
      <vt:lpstr>Новизна проекта</vt:lpstr>
      <vt:lpstr>Слайд 5</vt:lpstr>
      <vt:lpstr>Задачи:</vt:lpstr>
      <vt:lpstr>Используемые методы и средства:</vt:lpstr>
      <vt:lpstr>Результаты реализации проекта.</vt:lpstr>
      <vt:lpstr>1 этап - подготовительный. </vt:lpstr>
      <vt:lpstr>         2 этап – основной.            </vt:lpstr>
      <vt:lpstr>Сотрудничество с родителями: </vt:lpstr>
      <vt:lpstr>3 этап - заключительный </vt:lpstr>
      <vt:lpstr>Заключение.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43</cp:revision>
  <dcterms:created xsi:type="dcterms:W3CDTF">2002-01-01T03:06:43Z</dcterms:created>
  <dcterms:modified xsi:type="dcterms:W3CDTF">2001-12-31T18:14:15Z</dcterms:modified>
</cp:coreProperties>
</file>